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6" r:id="rId4"/>
    <p:sldId id="275" r:id="rId5"/>
    <p:sldId id="274" r:id="rId6"/>
    <p:sldId id="27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3034" y="-52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3635" y="243021"/>
            <a:ext cx="6340197" cy="935127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セールス</a:t>
            </a:r>
            <a:endParaRPr lang="en-US" altLang="ja-JP" sz="18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お断り</a:t>
            </a:r>
            <a:endParaRPr lang="ja-JP" altLang="en-US" sz="1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1364509" y="850473"/>
            <a:ext cx="4073783" cy="8015160"/>
            <a:chOff x="3297238" y="1484313"/>
            <a:chExt cx="1465262" cy="2882900"/>
          </a:xfrm>
        </p:grpSpPr>
        <p:sp>
          <p:nvSpPr>
            <p:cNvPr id="23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47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45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43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36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7937463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117367" y="2331720"/>
            <a:ext cx="2568068" cy="5052666"/>
            <a:chOff x="3297238" y="1484313"/>
            <a:chExt cx="1465262" cy="2882900"/>
          </a:xfrm>
        </p:grpSpPr>
        <p:sp>
          <p:nvSpPr>
            <p:cNvPr id="26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50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48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46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39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2" name="テキスト ボックス 51"/>
          <p:cNvSpPr txBox="1"/>
          <p:nvPr/>
        </p:nvSpPr>
        <p:spPr>
          <a:xfrm>
            <a:off x="5945" y="392728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4033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5945" y="6038468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en-US" altLang="ja-JP" sz="12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528508" y="329403"/>
            <a:ext cx="4049332" cy="5317190"/>
            <a:chOff x="5673725" y="1773238"/>
            <a:chExt cx="1150938" cy="1511300"/>
          </a:xfrm>
          <a:solidFill>
            <a:srgbClr val="FF0000"/>
          </a:solidFill>
        </p:grpSpPr>
        <p:grpSp>
          <p:nvGrpSpPr>
            <p:cNvPr id="53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55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円/楕円 21"/>
          <p:cNvSpPr/>
          <p:nvPr/>
        </p:nvSpPr>
        <p:spPr>
          <a:xfrm>
            <a:off x="548680" y="812540"/>
            <a:ext cx="5715635" cy="82809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452500"/>
            <a:ext cx="6857999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当店は全て</a:t>
            </a:r>
            <a:endParaRPr kumimoji="1" lang="ja-JP" altLang="en-US" sz="8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207942" y="1824578"/>
            <a:ext cx="2386918" cy="4696254"/>
            <a:chOff x="3297238" y="1484313"/>
            <a:chExt cx="1465262" cy="2882900"/>
          </a:xfrm>
        </p:grpSpPr>
        <p:sp>
          <p:nvSpPr>
            <p:cNvPr id="25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4016375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</p:grpSpPr>
          <p:sp>
            <p:nvSpPr>
              <p:cNvPr id="65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Group 41"/>
            <p:cNvGrpSpPr>
              <a:grpSpLocks/>
            </p:cNvGrpSpPr>
            <p:nvPr/>
          </p:nvGrpSpPr>
          <p:grpSpPr bwMode="auto">
            <a:xfrm>
              <a:off x="4057650" y="4202113"/>
              <a:ext cx="276225" cy="165100"/>
              <a:chOff x="1170" y="3520"/>
              <a:chExt cx="318" cy="273"/>
            </a:xfrm>
          </p:grpSpPr>
          <p:sp>
            <p:nvSpPr>
              <p:cNvPr id="63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43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52"/>
            <p:cNvSpPr>
              <a:spLocks noChangeArrowheads="1"/>
            </p:cNvSpPr>
            <p:nvPr/>
          </p:nvSpPr>
          <p:spPr bwMode="auto">
            <a:xfrm>
              <a:off x="4581525" y="3141663"/>
              <a:ext cx="71438" cy="2873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53"/>
            <p:cNvSpPr>
              <a:spLocks noChangeArrowheads="1"/>
            </p:cNvSpPr>
            <p:nvPr/>
          </p:nvSpPr>
          <p:spPr bwMode="auto">
            <a:xfrm rot="10800000">
              <a:off x="4473575" y="3284538"/>
              <a:ext cx="288925" cy="792162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</p:grpSpPr>
          <p:sp>
            <p:nvSpPr>
              <p:cNvPr id="61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" name="Group 70"/>
            <p:cNvGrpSpPr>
              <a:grpSpLocks/>
            </p:cNvGrpSpPr>
            <p:nvPr/>
          </p:nvGrpSpPr>
          <p:grpSpPr bwMode="auto">
            <a:xfrm>
              <a:off x="3729038" y="2133600"/>
              <a:ext cx="606425" cy="1008063"/>
              <a:chOff x="3422" y="1797"/>
              <a:chExt cx="681" cy="1132"/>
            </a:xfrm>
          </p:grpSpPr>
          <p:sp>
            <p:nvSpPr>
              <p:cNvPr id="54" name="AutoShape 61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62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63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64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65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66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67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2" name="テキスト ボックス 31"/>
          <p:cNvSpPr txBox="1"/>
          <p:nvPr/>
        </p:nvSpPr>
        <p:spPr>
          <a:xfrm>
            <a:off x="5945" y="6346245"/>
            <a:ext cx="6852055" cy="347787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en-US" altLang="ja-JP" sz="11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8958" y="902551"/>
            <a:ext cx="6856622" cy="9003450"/>
            <a:chOff x="5673725" y="1773238"/>
            <a:chExt cx="1150938" cy="1511300"/>
          </a:xfrm>
          <a:solidFill>
            <a:srgbClr val="FF9999"/>
          </a:solidFill>
        </p:grpSpPr>
        <p:grpSp>
          <p:nvGrpSpPr>
            <p:cNvPr id="33" name="Group 71"/>
            <p:cNvGrpSpPr>
              <a:grpSpLocks/>
            </p:cNvGrpSpPr>
            <p:nvPr/>
          </p:nvGrpSpPr>
          <p:grpSpPr bwMode="auto">
            <a:xfrm>
              <a:off x="5889625" y="1773238"/>
              <a:ext cx="606425" cy="1008062"/>
              <a:chOff x="3422" y="1797"/>
              <a:chExt cx="681" cy="1132"/>
            </a:xfrm>
            <a:grpFill/>
          </p:grpSpPr>
          <p:sp>
            <p:nvSpPr>
              <p:cNvPr id="35" name="AutoShape 72"/>
              <p:cNvSpPr>
                <a:spLocks noChangeArrowheads="1"/>
              </p:cNvSpPr>
              <p:nvPr/>
            </p:nvSpPr>
            <p:spPr bwMode="auto">
              <a:xfrm>
                <a:off x="3528" y="1888"/>
                <a:ext cx="136" cy="54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73"/>
              <p:cNvSpPr>
                <a:spLocks noChangeArrowheads="1"/>
              </p:cNvSpPr>
              <p:nvPr/>
            </p:nvSpPr>
            <p:spPr bwMode="auto">
              <a:xfrm>
                <a:off x="3679" y="1797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74"/>
              <p:cNvSpPr>
                <a:spLocks noChangeArrowheads="1"/>
              </p:cNvSpPr>
              <p:nvPr/>
            </p:nvSpPr>
            <p:spPr bwMode="auto">
              <a:xfrm>
                <a:off x="3830" y="1888"/>
                <a:ext cx="136" cy="49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75"/>
              <p:cNvSpPr>
                <a:spLocks noChangeArrowheads="1"/>
              </p:cNvSpPr>
              <p:nvPr/>
            </p:nvSpPr>
            <p:spPr bwMode="auto">
              <a:xfrm>
                <a:off x="3982" y="2069"/>
                <a:ext cx="121" cy="4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76"/>
              <p:cNvSpPr>
                <a:spLocks noChangeArrowheads="1"/>
              </p:cNvSpPr>
              <p:nvPr/>
            </p:nvSpPr>
            <p:spPr bwMode="auto">
              <a:xfrm>
                <a:off x="3528" y="2341"/>
                <a:ext cx="575" cy="406"/>
              </a:xfrm>
              <a:prstGeom prst="roundRect">
                <a:avLst>
                  <a:gd name="adj" fmla="val 1197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77"/>
              <p:cNvSpPr>
                <a:spLocks noChangeArrowheads="1"/>
              </p:cNvSpPr>
              <p:nvPr/>
            </p:nvSpPr>
            <p:spPr bwMode="auto">
              <a:xfrm>
                <a:off x="3528" y="2432"/>
                <a:ext cx="575" cy="49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78"/>
              <p:cNvSpPr>
                <a:spLocks noChangeArrowheads="1"/>
              </p:cNvSpPr>
              <p:nvPr/>
            </p:nvSpPr>
            <p:spPr bwMode="auto">
              <a:xfrm rot="-2700000">
                <a:off x="3422" y="2257"/>
                <a:ext cx="181" cy="6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" name="AutoShape 79"/>
            <p:cNvSpPr>
              <a:spLocks noChangeArrowheads="1"/>
            </p:cNvSpPr>
            <p:nvPr/>
          </p:nvSpPr>
          <p:spPr bwMode="auto">
            <a:xfrm flipV="1">
              <a:off x="5673725" y="2708275"/>
              <a:ext cx="1150938" cy="576263"/>
            </a:xfrm>
            <a:custGeom>
              <a:avLst/>
              <a:gdLst>
                <a:gd name="G0" fmla="+- 7299 0 0"/>
                <a:gd name="G1" fmla="+- 21600 0 7299"/>
                <a:gd name="G2" fmla="*/ 7299 1 2"/>
                <a:gd name="G3" fmla="+- 21600 0 G2"/>
                <a:gd name="G4" fmla="+/ 7299 21600 2"/>
                <a:gd name="G5" fmla="+/ G1 0 2"/>
                <a:gd name="G6" fmla="*/ 21600 21600 7299"/>
                <a:gd name="G7" fmla="*/ G6 1 2"/>
                <a:gd name="G8" fmla="+- 21600 0 G7"/>
                <a:gd name="G9" fmla="*/ 21600 1 2"/>
                <a:gd name="G10" fmla="+- 7299 0 G9"/>
                <a:gd name="G11" fmla="?: G10 G8 0"/>
                <a:gd name="G12" fmla="?: G10 G7 21600"/>
                <a:gd name="T0" fmla="*/ 17950 w 21600"/>
                <a:gd name="T1" fmla="*/ 10800 h 21600"/>
                <a:gd name="T2" fmla="*/ 10800 w 21600"/>
                <a:gd name="T3" fmla="*/ 21600 h 21600"/>
                <a:gd name="T4" fmla="*/ 3650 w 21600"/>
                <a:gd name="T5" fmla="*/ 10800 h 21600"/>
                <a:gd name="T6" fmla="*/ 10800 w 21600"/>
                <a:gd name="T7" fmla="*/ 0 h 21600"/>
                <a:gd name="T8" fmla="*/ 5450 w 21600"/>
                <a:gd name="T9" fmla="*/ 5450 h 21600"/>
                <a:gd name="T10" fmla="*/ 16150 w 21600"/>
                <a:gd name="T11" fmla="*/ 16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9" y="21600"/>
                  </a:lnTo>
                  <a:lnTo>
                    <a:pt x="143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5945" y="6038468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セールス</a:t>
            </a:r>
            <a:endParaRPr kumimoji="1" lang="en-US" altLang="ja-JP" sz="12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358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pop158_セールスお断り</dc:title>
  <dc:subject>pop158_セールスお断り</dc:subject>
  <dc:creator>http://www.digipot.net</dc:creator>
  <cp:lastModifiedBy/>
  <cp:revision>1</cp:revision>
  <dcterms:created xsi:type="dcterms:W3CDTF">2013-12-26T01:40:30Z</dcterms:created>
  <dcterms:modified xsi:type="dcterms:W3CDTF">2014-01-30T05:05:41Z</dcterms:modified>
  <cp:version>1</cp:version>
</cp:coreProperties>
</file>